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07DFD-AC7D-4D9C-BE97-E291F0065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5B8681-6F51-49C2-BC15-B571DCAD6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3B229D-8453-46E8-B043-4B1A6536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9D0D7-895E-40E3-B999-AC74C5EE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B9A46-4405-4CA6-9CC4-2824E643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5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5704F-B303-4F9B-89A4-481C4A13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882056-20DD-4BFC-BE78-627FEDCFF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C2D39-B26E-46EF-A498-A3A6921B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5B440-CE44-4AD9-805D-F4AB5E66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99ABC-8F76-4C08-9E68-1EE54190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5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175AFB-B702-4015-9229-801830512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4F4F62-3EA4-44BA-90DA-83EA8F63E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A4913-AED6-45CB-8503-32AAB799A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BF384-C6BA-4F51-9C69-22DEBCA8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F6506-0442-474B-BC5D-64452CA4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0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19991-BE58-485E-A4FA-C58478AE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956C39-5E8B-458A-98FF-EC243C10E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D56033-DEF1-4AF6-BD8B-686A3152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42BFCC-12E1-428A-8B2B-AECA4D38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9BCB8-D22F-447A-9B64-14F90D9B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84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94369-09B5-420B-A665-4F25BA8C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6F3421-932D-4032-924C-BE9F0FAD2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4BC449-7F48-4F0F-86BF-AE078F5E7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ADE63-1173-43DE-9D81-45118956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211412-1787-4CB3-AAD8-037880CA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618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F77EA-34A8-44C0-9A89-AA09CAC2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54FADF-B239-451D-9AC3-152D14B19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36239-CF0B-4689-989D-926BA1866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369CA2-81C9-40B1-868B-B0C077A8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E0C075-249D-4AE9-A02B-39BF1409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71CB0F-CB33-490E-B7DC-297380F8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46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E082D-E4B0-48B3-B918-0C7946EB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1EDF21-F4AF-48C4-A8D0-4F4FCB231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2A208D-6086-4718-ADCD-195163DDA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4154E5-98E7-40DB-8ECF-5F29BC98B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99B1AD-B913-4C98-88F3-6509E494A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42C5FC-57A6-4309-BE16-79E446DD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3A3D53-2538-4668-AC63-A1B1134B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58DC0B-FE50-475C-B3C7-F516E856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65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674F7-76CE-4568-AD10-22C8DC35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B23288-C7EF-49D1-9CB1-6D28CA9D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35B59F-B72D-4E6B-8C7E-875EF42B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BCEAE6-CF0F-432D-899F-1DA8D4E9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37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9482D2-A406-42A0-87E7-B5DDD5612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D43384-B271-48C6-8714-E24D9F5D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58EBE6-A859-4862-AA13-C1677843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3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3C4A3-A5D9-4576-8BDF-FE0FAE9B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86291-9832-4D3D-81D3-8FB45FD15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035B9E-F99F-4596-AEF3-808E9C2D2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507BA-C98F-4091-B67E-EC259AD3C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1332CD-8456-42F4-BF89-1155D7BFC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48B48B-DAB7-4D26-BEFF-E4F4C783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12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772B3-A3EF-4136-9BAD-03AC3890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D19FA2-75D0-4E26-8ED9-889380F44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B420AB-D370-4B2E-ADF4-B7C6FBDA7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D04699-7C38-47C2-8A67-92CDC9C3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2F9B6A-E8A4-4CEA-A06B-4E88E1D7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8DA922-6A58-4783-BDA5-2540EB44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68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3B3195-9BBC-409F-9D57-ADF290F32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440476-4498-40D0-8A06-0E0C7EA5A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7C881-0C95-4364-8807-A0D23A53A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45699-260C-4E4F-ABA3-FA585A83101D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6DFD79-DDDD-433A-810D-E170F08AB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7F88FD-36FF-4551-A873-1EF5205AD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CCECC-9356-434A-9D55-FA19253050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9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61B9660-7F01-4E6F-B69D-30AE86BC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 b="23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C1A55-3218-4525-9F65-4A3904EB4913}"/>
              </a:ext>
            </a:extLst>
          </p:cNvPr>
          <p:cNvSpPr txBox="1"/>
          <p:nvPr/>
        </p:nvSpPr>
        <p:spPr>
          <a:xfrm>
            <a:off x="4698460" y="2587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067D82-28BD-4E4C-A2A1-5346A371C958}"/>
              </a:ext>
            </a:extLst>
          </p:cNvPr>
          <p:cNvSpPr/>
          <p:nvPr/>
        </p:nvSpPr>
        <p:spPr>
          <a:xfrm>
            <a:off x="2629249" y="4032673"/>
            <a:ext cx="6933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Python </a:t>
            </a:r>
            <a:r>
              <a:rPr lang="en-US" altLang="ko-KR" sz="72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Opencv</a:t>
            </a:r>
            <a:endParaRPr lang="ko-KR" altLang="en-US" sz="7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14300">
                  <a:prstClr val="black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2628C-A990-43D1-8D6F-766F197C807C}"/>
              </a:ext>
            </a:extLst>
          </p:cNvPr>
          <p:cNvSpPr txBox="1"/>
          <p:nvPr/>
        </p:nvSpPr>
        <p:spPr>
          <a:xfrm>
            <a:off x="3234478" y="5233002"/>
            <a:ext cx="572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Haar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방식 얼굴</a:t>
            </a:r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식별 </a:t>
            </a:r>
            <a:r>
              <a:rPr lang="en-US" altLang="ko-KR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GUI </a:t>
            </a:r>
            <a:r>
              <a:rPr lang="ko-KR" altLang="en-US" sz="2800" b="1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프로그램</a:t>
            </a:r>
          </a:p>
        </p:txBody>
      </p:sp>
    </p:spTree>
    <p:extLst>
      <p:ext uri="{BB962C8B-B14F-4D97-AF65-F5344CB8AC3E}">
        <p14:creationId xmlns:p14="http://schemas.microsoft.com/office/powerpoint/2010/main" val="404822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9A5E6-04A4-422F-87ED-45FF39AC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  <a:r>
              <a:rPr lang="ko-KR" altLang="en-US" dirty="0"/>
              <a:t> 환경으로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DF873-DC51-48DD-A01D-DB3E83ADAE27}"/>
              </a:ext>
            </a:extLst>
          </p:cNvPr>
          <p:cNvSpPr txBox="1"/>
          <p:nvPr/>
        </p:nvSpPr>
        <p:spPr>
          <a:xfrm>
            <a:off x="838200" y="1321356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pillow</a:t>
            </a:r>
            <a:r>
              <a:rPr lang="ko-KR" altLang="en-US" dirty="0"/>
              <a:t> 패키지 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E5DBB-7DDD-4A63-B142-11148CE824BF}"/>
              </a:ext>
            </a:extLst>
          </p:cNvPr>
          <p:cNvSpPr txBox="1"/>
          <p:nvPr/>
        </p:nvSpPr>
        <p:spPr>
          <a:xfrm>
            <a:off x="838200" y="1946434"/>
            <a:ext cx="415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아나콘다 프롬프트에서 패키지 설치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D38CC-6FE8-46F7-9B76-550DAAF1AA59}"/>
              </a:ext>
            </a:extLst>
          </p:cNvPr>
          <p:cNvSpPr txBox="1"/>
          <p:nvPr/>
        </p:nvSpPr>
        <p:spPr>
          <a:xfrm>
            <a:off x="838200" y="238684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pip install Pillow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76EAE-E86D-49A0-9B4C-EF3726C737B3}"/>
              </a:ext>
            </a:extLst>
          </p:cNvPr>
          <p:cNvSpPr txBox="1"/>
          <p:nvPr/>
        </p:nvSpPr>
        <p:spPr>
          <a:xfrm>
            <a:off x="838200" y="282725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다시 </a:t>
            </a:r>
            <a:r>
              <a:rPr lang="en-US" altLang="ko-KR" dirty="0"/>
              <a:t>idle </a:t>
            </a:r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244808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9A5E6-04A4-422F-87ED-45FF39AC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  <a:r>
              <a:rPr lang="ko-KR" altLang="en-US" dirty="0"/>
              <a:t> 환경으로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36F3A2-CBDF-4CA8-BF37-701704EBD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40" y="1519231"/>
            <a:ext cx="6177008" cy="1704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C5A64-C571-415C-8BCD-BF9F523D9771}"/>
              </a:ext>
            </a:extLst>
          </p:cNvPr>
          <p:cNvSpPr txBox="1"/>
          <p:nvPr/>
        </p:nvSpPr>
        <p:spPr>
          <a:xfrm>
            <a:off x="1416843" y="227278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몇몇 개를 상수로 수정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3A9D0F-1E6E-4B08-BBEB-941EE5037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86"/>
          <a:stretch/>
        </p:blipFill>
        <p:spPr>
          <a:xfrm>
            <a:off x="4850561" y="4071282"/>
            <a:ext cx="5862680" cy="1244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67931C-4A68-47B4-81E7-DEA8D10A4B26}"/>
              </a:ext>
            </a:extLst>
          </p:cNvPr>
          <p:cNvSpPr txBox="1"/>
          <p:nvPr/>
        </p:nvSpPr>
        <p:spPr>
          <a:xfrm>
            <a:off x="955178" y="4508781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비율을 위해서 사이즈를 바꾼다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BD17922-672B-4BC4-8318-B8D07AF862A7}"/>
              </a:ext>
            </a:extLst>
          </p:cNvPr>
          <p:cNvCxnSpPr/>
          <p:nvPr/>
        </p:nvCxnSpPr>
        <p:spPr>
          <a:xfrm flipV="1">
            <a:off x="8379619" y="5186363"/>
            <a:ext cx="50006" cy="392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F0DCD5B-3164-41A7-AEE5-FE41DFA85EAD}"/>
              </a:ext>
            </a:extLst>
          </p:cNvPr>
          <p:cNvSpPr txBox="1"/>
          <p:nvPr/>
        </p:nvSpPr>
        <p:spPr>
          <a:xfrm>
            <a:off x="7781901" y="5507832"/>
            <a:ext cx="160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interpolation</a:t>
            </a:r>
            <a:endParaRPr lang="ko-KR" altLang="en-US" b="1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EA49A00-DCF8-48FC-9ABB-5F5A8E47FDF7}"/>
              </a:ext>
            </a:extLst>
          </p:cNvPr>
          <p:cNvCxnSpPr>
            <a:cxnSpLocks/>
          </p:cNvCxnSpPr>
          <p:nvPr/>
        </p:nvCxnSpPr>
        <p:spPr>
          <a:xfrm flipV="1">
            <a:off x="5838679" y="4600575"/>
            <a:ext cx="307327" cy="9072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468B59-1309-4EB5-A6E0-073BC97001EC}"/>
              </a:ext>
            </a:extLst>
          </p:cNvPr>
          <p:cNvSpPr txBox="1"/>
          <p:nvPr/>
        </p:nvSpPr>
        <p:spPr>
          <a:xfrm>
            <a:off x="5215411" y="5475573"/>
            <a:ext cx="14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read_image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571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DCAD07C-600A-4492-901B-CCAAACA8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4717522"/>
            <a:ext cx="7153327" cy="15906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99A5E6-04A4-422F-87ED-45FF39AC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  <a:r>
              <a:rPr lang="ko-KR" altLang="en-US" dirty="0"/>
              <a:t> 환경으로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A9E69-5BBF-4DDD-B56A-54713D9FF423}"/>
              </a:ext>
            </a:extLst>
          </p:cNvPr>
          <p:cNvSpPr txBox="1"/>
          <p:nvPr/>
        </p:nvSpPr>
        <p:spPr>
          <a:xfrm>
            <a:off x="914401" y="1506022"/>
            <a:ext cx="399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tkinter</a:t>
            </a:r>
            <a:r>
              <a:rPr lang="ko-KR" altLang="en-US" dirty="0"/>
              <a:t>를 사용하기 위해서 사전 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D8498F-9366-46A4-8CD8-52407264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96" y="1900477"/>
            <a:ext cx="4533933" cy="8239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A8D781-288D-4E90-B620-35FE62D7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396" y="3429000"/>
            <a:ext cx="3724302" cy="766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E6A90-B284-41A1-8BEE-9FC09DD02CE5}"/>
              </a:ext>
            </a:extLst>
          </p:cNvPr>
          <p:cNvSpPr txBox="1"/>
          <p:nvPr/>
        </p:nvSpPr>
        <p:spPr>
          <a:xfrm>
            <a:off x="914401" y="3034545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후 맨 위에 </a:t>
            </a:r>
            <a:r>
              <a:rPr lang="en-US" altLang="ko-KR" dirty="0" err="1"/>
              <a:t>Tk</a:t>
            </a:r>
            <a:r>
              <a:rPr lang="ko-KR" altLang="en-US" dirty="0"/>
              <a:t>를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4A825-00ED-4829-8947-CD2EBCFA869F}"/>
              </a:ext>
            </a:extLst>
          </p:cNvPr>
          <p:cNvSpPr txBox="1"/>
          <p:nvPr/>
        </p:nvSpPr>
        <p:spPr>
          <a:xfrm>
            <a:off x="914401" y="4321849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GUI</a:t>
            </a:r>
            <a:r>
              <a:rPr lang="ko-KR" altLang="en-US" dirty="0"/>
              <a:t>를 이용하기 위해서 </a:t>
            </a:r>
            <a:r>
              <a:rPr lang="en-US" altLang="ko-KR" dirty="0" err="1"/>
              <a:t>tk</a:t>
            </a:r>
            <a:r>
              <a:rPr lang="ko-KR" altLang="en-US" dirty="0"/>
              <a:t>를 설정해준다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5B0B0F-D624-4A92-911F-B84403B7498D}"/>
              </a:ext>
            </a:extLst>
          </p:cNvPr>
          <p:cNvCxnSpPr>
            <a:cxnSpLocks/>
          </p:cNvCxnSpPr>
          <p:nvPr/>
        </p:nvCxnSpPr>
        <p:spPr>
          <a:xfrm flipH="1" flipV="1">
            <a:off x="5443537" y="5899576"/>
            <a:ext cx="414338" cy="354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DD7738-7A5E-4D76-8234-C57EFBEEB495}"/>
              </a:ext>
            </a:extLst>
          </p:cNvPr>
          <p:cNvSpPr txBox="1"/>
          <p:nvPr/>
        </p:nvSpPr>
        <p:spPr>
          <a:xfrm>
            <a:off x="5817429" y="6149884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나중에 만들어 줄 것이다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84F29C8-693C-4805-A5CF-AB46A369DAC7}"/>
              </a:ext>
            </a:extLst>
          </p:cNvPr>
          <p:cNvCxnSpPr>
            <a:cxnSpLocks/>
          </p:cNvCxnSpPr>
          <p:nvPr/>
        </p:nvCxnSpPr>
        <p:spPr>
          <a:xfrm flipH="1" flipV="1">
            <a:off x="2007394" y="2436499"/>
            <a:ext cx="414338" cy="354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599689-CBE5-4462-B6C0-5A3630F936F7}"/>
              </a:ext>
            </a:extLst>
          </p:cNvPr>
          <p:cNvSpPr txBox="1"/>
          <p:nvPr/>
        </p:nvSpPr>
        <p:spPr>
          <a:xfrm>
            <a:off x="2381286" y="26868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K</a:t>
            </a:r>
            <a:r>
              <a:rPr lang="ko-KR" altLang="en-US" b="1" dirty="0"/>
              <a:t>를 소문자로</a:t>
            </a:r>
          </a:p>
        </p:txBody>
      </p:sp>
    </p:spTree>
    <p:extLst>
      <p:ext uri="{BB962C8B-B14F-4D97-AF65-F5344CB8AC3E}">
        <p14:creationId xmlns:p14="http://schemas.microsoft.com/office/powerpoint/2010/main" val="208787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29BFFAB-B2BB-4CBE-959E-E340C7D3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828" y="1601753"/>
            <a:ext cx="7510517" cy="48387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99A5E6-04A4-422F-87ED-45FF39AC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  <a:r>
              <a:rPr lang="ko-KR" altLang="en-US" dirty="0"/>
              <a:t> 환경으로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0D1B1-D9F3-4AE8-92ED-E4184FD3EC29}"/>
              </a:ext>
            </a:extLst>
          </p:cNvPr>
          <p:cNvSpPr txBox="1"/>
          <p:nvPr/>
        </p:nvSpPr>
        <p:spPr>
          <a:xfrm>
            <a:off x="916781" y="527053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함수를 추가적으로 수정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2452A2-7FF3-464F-90CD-83A43373E468}"/>
              </a:ext>
            </a:extLst>
          </p:cNvPr>
          <p:cNvCxnSpPr>
            <a:cxnSpLocks/>
          </p:cNvCxnSpPr>
          <p:nvPr/>
        </p:nvCxnSpPr>
        <p:spPr>
          <a:xfrm flipV="1">
            <a:off x="3516127" y="5270530"/>
            <a:ext cx="841561" cy="18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D184DE-297E-4FAE-8638-CE0E6DF12C76}"/>
              </a:ext>
            </a:extLst>
          </p:cNvPr>
          <p:cNvSpPr/>
          <p:nvPr/>
        </p:nvSpPr>
        <p:spPr>
          <a:xfrm>
            <a:off x="4357688" y="5029200"/>
            <a:ext cx="4772025" cy="1463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02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9A5E6-04A4-422F-87ED-45FF39AC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  <a:r>
              <a:rPr lang="ko-KR" altLang="en-US" dirty="0"/>
              <a:t> 환경으로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55330-7849-46C9-8B44-21D674DD0AC0}"/>
              </a:ext>
            </a:extLst>
          </p:cNvPr>
          <p:cNvSpPr txBox="1"/>
          <p:nvPr/>
        </p:nvSpPr>
        <p:spPr>
          <a:xfrm>
            <a:off x="838200" y="1690688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selectFile</a:t>
            </a:r>
            <a:r>
              <a:rPr lang="en-US" altLang="ko-KR" dirty="0"/>
              <a:t>()</a:t>
            </a:r>
            <a:r>
              <a:rPr lang="ko-KR" altLang="en-US" dirty="0"/>
              <a:t>함수 만들기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D2437F-662C-4600-8FEB-71DC8278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3" y="2185423"/>
            <a:ext cx="10927121" cy="26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4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18F7DE39-F6CA-4029-A15B-40277388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" y="3670822"/>
            <a:ext cx="3561576" cy="686072"/>
          </a:xfrm>
          <a:prstGeom prst="rect">
            <a:avLst/>
          </a:prstGeom>
          <a:ln>
            <a:solidFill>
              <a:srgbClr val="FF66CC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799A5E6-04A4-422F-87ED-45FF39AC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  <a:r>
              <a:rPr lang="ko-KR" altLang="en-US" dirty="0"/>
              <a:t> 환경으로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B69CFA-2143-4A83-9DDA-45AC2DE8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36" y="4460086"/>
            <a:ext cx="7148565" cy="1624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972447-2A07-4BA9-8608-7BD099947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64" y="1868744"/>
            <a:ext cx="6238921" cy="6810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86ACE5-0115-4C1E-B5C6-0252A9F54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549" y="665688"/>
            <a:ext cx="4786347" cy="4581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F4358-B3E0-4782-B588-FA604CC835BE}"/>
              </a:ext>
            </a:extLst>
          </p:cNvPr>
          <p:cNvSpPr txBox="1"/>
          <p:nvPr/>
        </p:nvSpPr>
        <p:spPr>
          <a:xfrm>
            <a:off x="271436" y="1506022"/>
            <a:ext cx="21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tkinter</a:t>
            </a:r>
            <a:r>
              <a:rPr lang="en-US" altLang="ko-KR" b="1" dirty="0"/>
              <a:t> </a:t>
            </a:r>
            <a:r>
              <a:rPr lang="ko-KR" altLang="en-US" b="1" dirty="0"/>
              <a:t>확인해보기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1DD195-F003-41BC-99CF-694262FA4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64" y="2795302"/>
            <a:ext cx="3652864" cy="7048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899C759-835F-4319-9183-548299557549}"/>
              </a:ext>
            </a:extLst>
          </p:cNvPr>
          <p:cNvSpPr/>
          <p:nvPr/>
        </p:nvSpPr>
        <p:spPr>
          <a:xfrm>
            <a:off x="192881" y="2795302"/>
            <a:ext cx="3727847" cy="77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4E4C6BA-2F32-4B21-BB30-700FB5D490D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920728" y="829581"/>
            <a:ext cx="3394472" cy="23554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BB8B2E-F912-4E3D-875E-428649892FC8}"/>
              </a:ext>
            </a:extLst>
          </p:cNvPr>
          <p:cNvSpPr/>
          <p:nvPr/>
        </p:nvSpPr>
        <p:spPr>
          <a:xfrm>
            <a:off x="214313" y="4481518"/>
            <a:ext cx="2886075" cy="3974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0D34828-58DC-4BB8-B76F-F82CC208EA63}"/>
              </a:ext>
            </a:extLst>
          </p:cNvPr>
          <p:cNvCxnSpPr/>
          <p:nvPr/>
        </p:nvCxnSpPr>
        <p:spPr>
          <a:xfrm flipV="1">
            <a:off x="3114675" y="1178719"/>
            <a:ext cx="4305326" cy="35004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F4D8B9-C4AE-406E-A748-2C5BB4A5B7CD}"/>
              </a:ext>
            </a:extLst>
          </p:cNvPr>
          <p:cNvSpPr/>
          <p:nvPr/>
        </p:nvSpPr>
        <p:spPr>
          <a:xfrm>
            <a:off x="214313" y="4874688"/>
            <a:ext cx="3121818" cy="2785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800757-AB1F-4C86-A744-CF79AB0384B9}"/>
              </a:ext>
            </a:extLst>
          </p:cNvPr>
          <p:cNvCxnSpPr/>
          <p:nvPr/>
        </p:nvCxnSpPr>
        <p:spPr>
          <a:xfrm flipV="1">
            <a:off x="3350419" y="1528236"/>
            <a:ext cx="4012459" cy="339643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CA7BE5-BE2A-4DC4-A007-F37AADE57288}"/>
              </a:ext>
            </a:extLst>
          </p:cNvPr>
          <p:cNvSpPr/>
          <p:nvPr/>
        </p:nvSpPr>
        <p:spPr>
          <a:xfrm>
            <a:off x="214313" y="5159069"/>
            <a:ext cx="6357937" cy="38737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92AFF4-35C4-484C-9848-8FEED81EF022}"/>
              </a:ext>
            </a:extLst>
          </p:cNvPr>
          <p:cNvCxnSpPr>
            <a:cxnSpLocks/>
          </p:cNvCxnSpPr>
          <p:nvPr/>
        </p:nvCxnSpPr>
        <p:spPr>
          <a:xfrm flipV="1">
            <a:off x="6581768" y="1528236"/>
            <a:ext cx="2355063" cy="380152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49B374-64F4-43BF-8D9F-8BA6402E527D}"/>
              </a:ext>
            </a:extLst>
          </p:cNvPr>
          <p:cNvSpPr/>
          <p:nvPr/>
        </p:nvSpPr>
        <p:spPr>
          <a:xfrm>
            <a:off x="214313" y="5546443"/>
            <a:ext cx="7205688" cy="115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4277CB-E75D-440F-923C-B3AB79D616E3}"/>
              </a:ext>
            </a:extLst>
          </p:cNvPr>
          <p:cNvCxnSpPr>
            <a:stCxn id="25" idx="3"/>
          </p:cNvCxnSpPr>
          <p:nvPr/>
        </p:nvCxnSpPr>
        <p:spPr>
          <a:xfrm flipV="1">
            <a:off x="7420001" y="1578769"/>
            <a:ext cx="3588518" cy="40253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C05E23-1B6A-4AA2-9BEF-CDE91E4033E2}"/>
              </a:ext>
            </a:extLst>
          </p:cNvPr>
          <p:cNvSpPr/>
          <p:nvPr/>
        </p:nvSpPr>
        <p:spPr>
          <a:xfrm>
            <a:off x="214313" y="5671813"/>
            <a:ext cx="3128962" cy="2426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D685D90-74E7-453D-A129-C98B24F20B84}"/>
              </a:ext>
            </a:extLst>
          </p:cNvPr>
          <p:cNvCxnSpPr>
            <a:cxnSpLocks/>
            <a:stCxn id="28" idx="3"/>
            <a:endCxn id="48" idx="1"/>
          </p:cNvCxnSpPr>
          <p:nvPr/>
        </p:nvCxnSpPr>
        <p:spPr>
          <a:xfrm flipV="1">
            <a:off x="3343275" y="4344983"/>
            <a:ext cx="1741639" cy="144817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42D12A9-B20C-47C4-AD69-1C9B64690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218" y="5795408"/>
            <a:ext cx="3442150" cy="1029022"/>
          </a:xfrm>
          <a:prstGeom prst="rect">
            <a:avLst/>
          </a:prstGeom>
          <a:ln>
            <a:solidFill>
              <a:srgbClr val="00FFFF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1B8DB17-34F0-4020-BE02-BD293C284F34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157413" y="6005888"/>
            <a:ext cx="1922805" cy="30403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ADA4B3-07F6-4746-B4CB-A98457FBB2B3}"/>
              </a:ext>
            </a:extLst>
          </p:cNvPr>
          <p:cNvSpPr txBox="1"/>
          <p:nvPr/>
        </p:nvSpPr>
        <p:spPr>
          <a:xfrm>
            <a:off x="2664797" y="6191083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얼굴인식완료후</a:t>
            </a:r>
            <a:endParaRPr lang="ko-KR" altLang="en-US" sz="1200" b="1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6104009-027D-4C61-BBAE-603EAAE71E07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6675" y="4013858"/>
            <a:ext cx="126206" cy="0"/>
          </a:xfrm>
          <a:prstGeom prst="line">
            <a:avLst/>
          </a:prstGeom>
          <a:ln w="12700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B2DA50E-6E1B-4DFA-A86B-81358DCD51EE}"/>
              </a:ext>
            </a:extLst>
          </p:cNvPr>
          <p:cNvCxnSpPr/>
          <p:nvPr/>
        </p:nvCxnSpPr>
        <p:spPr>
          <a:xfrm>
            <a:off x="66675" y="4013858"/>
            <a:ext cx="0" cy="1724955"/>
          </a:xfrm>
          <a:prstGeom prst="line">
            <a:avLst/>
          </a:prstGeom>
          <a:ln w="12700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806AD5E-7AE8-4B4C-8080-83A700CD563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6675" y="5738813"/>
            <a:ext cx="147638" cy="54348"/>
          </a:xfrm>
          <a:prstGeom prst="straightConnector1">
            <a:avLst/>
          </a:prstGeom>
          <a:ln w="12700">
            <a:solidFill>
              <a:srgbClr val="FF66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584D1841-F4C7-471A-8002-030AFC1D1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914" y="3601687"/>
            <a:ext cx="1552765" cy="1486592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F0E7329-56A6-446E-8488-F2997B0DB329}"/>
              </a:ext>
            </a:extLst>
          </p:cNvPr>
          <p:cNvCxnSpPr>
            <a:stCxn id="31" idx="3"/>
            <a:endCxn id="6" idx="2"/>
          </p:cNvCxnSpPr>
          <p:nvPr/>
        </p:nvCxnSpPr>
        <p:spPr>
          <a:xfrm flipV="1">
            <a:off x="7522368" y="5247246"/>
            <a:ext cx="1944355" cy="1062673"/>
          </a:xfrm>
          <a:prstGeom prst="straightConnector1">
            <a:avLst/>
          </a:prstGeom>
          <a:ln w="1905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966BF-8E0A-4245-891C-ABA614E02694}"/>
              </a:ext>
            </a:extLst>
          </p:cNvPr>
          <p:cNvSpPr/>
          <p:nvPr/>
        </p:nvSpPr>
        <p:spPr>
          <a:xfrm>
            <a:off x="10882313" y="1226162"/>
            <a:ext cx="715558" cy="464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BF15459-0271-40A4-A2A2-C7BF2FAD8D35}"/>
              </a:ext>
            </a:extLst>
          </p:cNvPr>
          <p:cNvSpPr/>
          <p:nvPr/>
        </p:nvSpPr>
        <p:spPr>
          <a:xfrm>
            <a:off x="8788637" y="1327379"/>
            <a:ext cx="1553157" cy="2833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617879-D3B5-460C-965A-D0F36375024F}"/>
              </a:ext>
            </a:extLst>
          </p:cNvPr>
          <p:cNvSpPr/>
          <p:nvPr/>
        </p:nvSpPr>
        <p:spPr>
          <a:xfrm>
            <a:off x="7370022" y="1326545"/>
            <a:ext cx="829263" cy="2785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8FFE2F4-298B-4420-831F-8470476E0CE8}"/>
              </a:ext>
            </a:extLst>
          </p:cNvPr>
          <p:cNvSpPr/>
          <p:nvPr/>
        </p:nvSpPr>
        <p:spPr>
          <a:xfrm>
            <a:off x="7474823" y="952770"/>
            <a:ext cx="3978990" cy="2690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2D89F3-6987-4A09-B594-97D1513630B5}"/>
              </a:ext>
            </a:extLst>
          </p:cNvPr>
          <p:cNvSpPr/>
          <p:nvPr/>
        </p:nvSpPr>
        <p:spPr>
          <a:xfrm>
            <a:off x="7281862" y="687730"/>
            <a:ext cx="4507808" cy="222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3D6327D-A7A5-4E58-8F90-6DCA4A204AD7}"/>
              </a:ext>
            </a:extLst>
          </p:cNvPr>
          <p:cNvSpPr/>
          <p:nvPr/>
        </p:nvSpPr>
        <p:spPr>
          <a:xfrm>
            <a:off x="7073549" y="1690688"/>
            <a:ext cx="4786347" cy="3556558"/>
          </a:xfrm>
          <a:prstGeom prst="rect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36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9A5E6-04A4-422F-87ED-45FF39AC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B9DFFA-623F-46CA-A43F-917554C9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28" y="0"/>
            <a:ext cx="742094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2B5C2-EBDE-4FC3-82A3-1F1BB4E2346D}"/>
              </a:ext>
            </a:extLst>
          </p:cNvPr>
          <p:cNvSpPr txBox="1"/>
          <p:nvPr/>
        </p:nvSpPr>
        <p:spPr>
          <a:xfrm>
            <a:off x="4016094" y="-4718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D3BDA-A66E-4BAF-9192-19B49BF6BB50}"/>
              </a:ext>
            </a:extLst>
          </p:cNvPr>
          <p:cNvSpPr txBox="1"/>
          <p:nvPr/>
        </p:nvSpPr>
        <p:spPr>
          <a:xfrm>
            <a:off x="4016094" y="62889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E827A-5DF2-427C-B4C7-2BE30AC53235}"/>
              </a:ext>
            </a:extLst>
          </p:cNvPr>
          <p:cNvSpPr txBox="1"/>
          <p:nvPr/>
        </p:nvSpPr>
        <p:spPr>
          <a:xfrm>
            <a:off x="3950251" y="318130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F5929-78BC-4D09-ABF9-710EE730E7EC}"/>
              </a:ext>
            </a:extLst>
          </p:cNvPr>
          <p:cNvSpPr txBox="1"/>
          <p:nvPr/>
        </p:nvSpPr>
        <p:spPr>
          <a:xfrm>
            <a:off x="3905367" y="3671946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10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AEA4EE-3F41-40C0-A44E-89DD62645696}"/>
              </a:ext>
            </a:extLst>
          </p:cNvPr>
          <p:cNvSpPr txBox="1"/>
          <p:nvPr/>
        </p:nvSpPr>
        <p:spPr>
          <a:xfrm>
            <a:off x="3905367" y="4413928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11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5D7F9-20E1-4AA1-89F7-941E691EFA56}"/>
              </a:ext>
            </a:extLst>
          </p:cNvPr>
          <p:cNvSpPr txBox="1"/>
          <p:nvPr/>
        </p:nvSpPr>
        <p:spPr>
          <a:xfrm>
            <a:off x="3884707" y="5767388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12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3A87B-3467-4DDF-A302-A0F342FE4BC8}"/>
              </a:ext>
            </a:extLst>
          </p:cNvPr>
          <p:cNvSpPr txBox="1"/>
          <p:nvPr/>
        </p:nvSpPr>
        <p:spPr>
          <a:xfrm>
            <a:off x="2304081" y="1486655"/>
            <a:ext cx="203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selectFile</a:t>
            </a:r>
            <a:r>
              <a:rPr lang="ko-KR" altLang="en-US" sz="1200" b="1" dirty="0"/>
              <a:t>를 클릭했을 경우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CBAB1B-4BDC-4101-B25C-D346B227B354}"/>
              </a:ext>
            </a:extLst>
          </p:cNvPr>
          <p:cNvSpPr/>
          <p:nvPr/>
        </p:nvSpPr>
        <p:spPr>
          <a:xfrm>
            <a:off x="4248909" y="0"/>
            <a:ext cx="7624004" cy="647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F0C014-A734-40C5-84A3-B85F1D6BCFC1}"/>
              </a:ext>
            </a:extLst>
          </p:cNvPr>
          <p:cNvSpPr/>
          <p:nvPr/>
        </p:nvSpPr>
        <p:spPr>
          <a:xfrm>
            <a:off x="4248909" y="647700"/>
            <a:ext cx="7624004" cy="6878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A8FB8F-BCD1-455C-8A2F-0498CD21FD38}"/>
              </a:ext>
            </a:extLst>
          </p:cNvPr>
          <p:cNvSpPr/>
          <p:nvPr/>
        </p:nvSpPr>
        <p:spPr>
          <a:xfrm>
            <a:off x="4248909" y="1328157"/>
            <a:ext cx="7624004" cy="1772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9F942A-847B-4E3B-9ECE-4D1BAFCC2776}"/>
              </a:ext>
            </a:extLst>
          </p:cNvPr>
          <p:cNvSpPr/>
          <p:nvPr/>
        </p:nvSpPr>
        <p:spPr>
          <a:xfrm>
            <a:off x="4248909" y="3206963"/>
            <a:ext cx="7624004" cy="502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4A9312-55ED-4355-B717-379450DF399A}"/>
              </a:ext>
            </a:extLst>
          </p:cNvPr>
          <p:cNvSpPr/>
          <p:nvPr/>
        </p:nvSpPr>
        <p:spPr>
          <a:xfrm>
            <a:off x="4248909" y="3704526"/>
            <a:ext cx="7624004" cy="738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CE1B7C-A0C1-4BED-93EB-0FC0EF347012}"/>
              </a:ext>
            </a:extLst>
          </p:cNvPr>
          <p:cNvSpPr/>
          <p:nvPr/>
        </p:nvSpPr>
        <p:spPr>
          <a:xfrm>
            <a:off x="4248909" y="4443413"/>
            <a:ext cx="7624004" cy="1323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B44F598-4EFC-41C4-B31B-AC6ED90492D6}"/>
              </a:ext>
            </a:extLst>
          </p:cNvPr>
          <p:cNvSpPr/>
          <p:nvPr/>
        </p:nvSpPr>
        <p:spPr>
          <a:xfrm>
            <a:off x="4248909" y="5767388"/>
            <a:ext cx="7624004" cy="1090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99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9A5E6-04A4-422F-87ED-45FF39AC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772478-1B5F-4788-93CC-85EEACB25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027" y="0"/>
            <a:ext cx="702979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0F8E20-20A7-4E68-BEB4-4334CC88FE0F}"/>
              </a:ext>
            </a:extLst>
          </p:cNvPr>
          <p:cNvSpPr txBox="1"/>
          <p:nvPr/>
        </p:nvSpPr>
        <p:spPr>
          <a:xfrm>
            <a:off x="4004080" y="-1693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B3CA2-F3A5-420B-9C5B-31065CFD17DB}"/>
              </a:ext>
            </a:extLst>
          </p:cNvPr>
          <p:cNvSpPr txBox="1"/>
          <p:nvPr/>
        </p:nvSpPr>
        <p:spPr>
          <a:xfrm>
            <a:off x="4004080" y="69886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61077-C0EF-421F-B0EF-0AF7B312DBD1}"/>
              </a:ext>
            </a:extLst>
          </p:cNvPr>
          <p:cNvSpPr txBox="1"/>
          <p:nvPr/>
        </p:nvSpPr>
        <p:spPr>
          <a:xfrm>
            <a:off x="4008838" y="10992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0DEE2-6DFD-4CEF-A95D-47FBF894FD9D}"/>
              </a:ext>
            </a:extLst>
          </p:cNvPr>
          <p:cNvSpPr txBox="1"/>
          <p:nvPr/>
        </p:nvSpPr>
        <p:spPr>
          <a:xfrm>
            <a:off x="4008838" y="201815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6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6E233-8D8E-4EAE-9C57-2D3DA216443E}"/>
              </a:ext>
            </a:extLst>
          </p:cNvPr>
          <p:cNvSpPr txBox="1"/>
          <p:nvPr/>
        </p:nvSpPr>
        <p:spPr>
          <a:xfrm>
            <a:off x="3998337" y="523480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7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6F918-CB32-4D30-A949-4DAE8FF57516}"/>
              </a:ext>
            </a:extLst>
          </p:cNvPr>
          <p:cNvSpPr txBox="1"/>
          <p:nvPr/>
        </p:nvSpPr>
        <p:spPr>
          <a:xfrm>
            <a:off x="3986406" y="660452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8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921872-B7E0-4678-886B-CF5E58E2C1EC}"/>
              </a:ext>
            </a:extLst>
          </p:cNvPr>
          <p:cNvSpPr txBox="1"/>
          <p:nvPr/>
        </p:nvSpPr>
        <p:spPr>
          <a:xfrm>
            <a:off x="3312948" y="372034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7FE2F-9A86-41C7-BD78-363640527E4B}"/>
              </a:ext>
            </a:extLst>
          </p:cNvPr>
          <p:cNvSpPr txBox="1"/>
          <p:nvPr/>
        </p:nvSpPr>
        <p:spPr>
          <a:xfrm>
            <a:off x="3268064" y="391001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10</a:t>
            </a:r>
            <a:endParaRPr lang="ko-KR" alt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E29A0-8BE7-4C22-9CE6-557EB76509CA}"/>
              </a:ext>
            </a:extLst>
          </p:cNvPr>
          <p:cNvSpPr txBox="1"/>
          <p:nvPr/>
        </p:nvSpPr>
        <p:spPr>
          <a:xfrm>
            <a:off x="3582439" y="3819526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에 필요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111FD-2CAF-483E-8ECB-673FF1527F49}"/>
              </a:ext>
            </a:extLst>
          </p:cNvPr>
          <p:cNvSpPr txBox="1"/>
          <p:nvPr/>
        </p:nvSpPr>
        <p:spPr>
          <a:xfrm>
            <a:off x="3312948" y="447322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9</a:t>
            </a:r>
            <a:endParaRPr lang="ko-KR" alt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A4050-CD94-4F29-BDB6-BBF3298C49EC}"/>
              </a:ext>
            </a:extLst>
          </p:cNvPr>
          <p:cNvSpPr txBox="1"/>
          <p:nvPr/>
        </p:nvSpPr>
        <p:spPr>
          <a:xfrm>
            <a:off x="3268064" y="4662894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10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F8591-CA34-4B96-9644-E86B8D56B025}"/>
              </a:ext>
            </a:extLst>
          </p:cNvPr>
          <p:cNvSpPr txBox="1"/>
          <p:nvPr/>
        </p:nvSpPr>
        <p:spPr>
          <a:xfrm>
            <a:off x="3582439" y="4572407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에 필요</a:t>
            </a:r>
            <a:endParaRPr lang="ko-KR" altLang="en-US" sz="12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77519A-94A5-42C3-A260-E0E210F097F9}"/>
              </a:ext>
            </a:extLst>
          </p:cNvPr>
          <p:cNvSpPr/>
          <p:nvPr/>
        </p:nvSpPr>
        <p:spPr>
          <a:xfrm>
            <a:off x="4248909" y="5234801"/>
            <a:ext cx="7624004" cy="1466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FAD2CD-4BA9-42BD-A856-C57633FAD70C}"/>
              </a:ext>
            </a:extLst>
          </p:cNvPr>
          <p:cNvSpPr/>
          <p:nvPr/>
        </p:nvSpPr>
        <p:spPr>
          <a:xfrm>
            <a:off x="4248909" y="6700838"/>
            <a:ext cx="7624004" cy="15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AC40D2-4F63-48ED-AC81-9C5D6954CD8C}"/>
              </a:ext>
            </a:extLst>
          </p:cNvPr>
          <p:cNvSpPr/>
          <p:nvPr/>
        </p:nvSpPr>
        <p:spPr>
          <a:xfrm>
            <a:off x="4248909" y="3768764"/>
            <a:ext cx="7624004" cy="1466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4A019C-BAB4-456A-AB39-5E0C1B4D302E}"/>
              </a:ext>
            </a:extLst>
          </p:cNvPr>
          <p:cNvSpPr/>
          <p:nvPr/>
        </p:nvSpPr>
        <p:spPr>
          <a:xfrm>
            <a:off x="4248909" y="1"/>
            <a:ext cx="7624004" cy="738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82BFD16-1542-45E3-B338-C37D0FAB202B}"/>
              </a:ext>
            </a:extLst>
          </p:cNvPr>
          <p:cNvSpPr/>
          <p:nvPr/>
        </p:nvSpPr>
        <p:spPr>
          <a:xfrm>
            <a:off x="4248909" y="733019"/>
            <a:ext cx="7624004" cy="390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3F8A489-C14F-46CA-BD3A-4E9F656D289D}"/>
              </a:ext>
            </a:extLst>
          </p:cNvPr>
          <p:cNvSpPr/>
          <p:nvPr/>
        </p:nvSpPr>
        <p:spPr>
          <a:xfrm>
            <a:off x="4248909" y="1122810"/>
            <a:ext cx="7624004" cy="914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2B566F-5FB0-45F0-9A03-2FD6D3A56FF4}"/>
              </a:ext>
            </a:extLst>
          </p:cNvPr>
          <p:cNvSpPr/>
          <p:nvPr/>
        </p:nvSpPr>
        <p:spPr>
          <a:xfrm>
            <a:off x="4248909" y="2037169"/>
            <a:ext cx="7624004" cy="914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7B37CFCC-CE2C-42D8-8D95-C83C07DB06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739709"/>
              </p:ext>
            </p:extLst>
          </p:nvPr>
        </p:nvGraphicFramePr>
        <p:xfrm>
          <a:off x="636897" y="3325241"/>
          <a:ext cx="2541305" cy="1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포장기 셸 개체" showAsIcon="1" r:id="rId4" imgW="922680" imgH="383400" progId="Package">
                  <p:embed/>
                </p:oleObj>
              </mc:Choice>
              <mc:Fallback>
                <p:oleObj name="포장기 셸 개체" showAsIcon="1" r:id="rId4" imgW="922680" imgH="383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6897" y="3325241"/>
                        <a:ext cx="2541305" cy="1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350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127</Words>
  <Application>Microsoft Office PowerPoint</Application>
  <PresentationFormat>와이드스크린</PresentationFormat>
  <Paragraphs>46</Paragraphs>
  <Slides>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Office 테마</vt:lpstr>
      <vt:lpstr>패키지</vt:lpstr>
      <vt:lpstr>PowerPoint 프레젠테이션</vt:lpstr>
      <vt:lpstr>GUI 환경으로 만들기!</vt:lpstr>
      <vt:lpstr>GUI 환경으로 만들기!</vt:lpstr>
      <vt:lpstr>GUI 환경으로 만들기!</vt:lpstr>
      <vt:lpstr>GUI 환경으로 만들기!</vt:lpstr>
      <vt:lpstr>GUI 환경으로 만들기!</vt:lpstr>
      <vt:lpstr>GUI 환경으로 만들기!</vt:lpstr>
      <vt:lpstr>마무리</vt:lpstr>
      <vt:lpstr>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창우</dc:creator>
  <cp:lastModifiedBy>이 창우</cp:lastModifiedBy>
  <cp:revision>116</cp:revision>
  <dcterms:created xsi:type="dcterms:W3CDTF">2020-01-15T12:45:58Z</dcterms:created>
  <dcterms:modified xsi:type="dcterms:W3CDTF">2020-01-19T09:13:58Z</dcterms:modified>
</cp:coreProperties>
</file>